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645F-3100-407E-9BBE-982A9D8A712C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4C4-A921-4024-B438-D88DD5294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9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645F-3100-407E-9BBE-982A9D8A712C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4C4-A921-4024-B438-D88DD5294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8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645F-3100-407E-9BBE-982A9D8A712C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4C4-A921-4024-B438-D88DD5294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2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645F-3100-407E-9BBE-982A9D8A712C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4C4-A921-4024-B438-D88DD5294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4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645F-3100-407E-9BBE-982A9D8A712C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4C4-A921-4024-B438-D88DD5294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6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645F-3100-407E-9BBE-982A9D8A712C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4C4-A921-4024-B438-D88DD5294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0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645F-3100-407E-9BBE-982A9D8A712C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4C4-A921-4024-B438-D88DD5294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9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645F-3100-407E-9BBE-982A9D8A712C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4C4-A921-4024-B438-D88DD5294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1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645F-3100-407E-9BBE-982A9D8A712C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4C4-A921-4024-B438-D88DD5294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2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645F-3100-407E-9BBE-982A9D8A712C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4C4-A921-4024-B438-D88DD5294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6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645F-3100-407E-9BBE-982A9D8A712C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4C4-A921-4024-B438-D88DD5294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645F-3100-407E-9BBE-982A9D8A712C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F34C4-A921-4024-B438-D88DD5294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9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dmd76\Desktop\Robinsonville Map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61" r="6327" b="9903"/>
          <a:stretch/>
        </p:blipFill>
        <p:spPr bwMode="auto">
          <a:xfrm>
            <a:off x="0" y="0"/>
            <a:ext cx="9144000" cy="6890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15200" y="4267200"/>
            <a:ext cx="1447800" cy="2769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Wendy’s Restaurant</a:t>
            </a:r>
            <a:endParaRPr lang="en-US" sz="1200" b="1" dirty="0"/>
          </a:p>
        </p:txBody>
      </p:sp>
      <p:cxnSp>
        <p:nvCxnSpPr>
          <p:cNvPr id="6" name="Straight Arrow Connector 5"/>
          <p:cNvCxnSpPr>
            <a:stCxn id="4" idx="0"/>
          </p:cNvCxnSpPr>
          <p:nvPr/>
        </p:nvCxnSpPr>
        <p:spPr>
          <a:xfrm flipV="1">
            <a:off x="8039100" y="3581400"/>
            <a:ext cx="34290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71600" y="3962400"/>
            <a:ext cx="1447800" cy="4616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Tunica National Golf Course</a:t>
            </a:r>
            <a:endParaRPr lang="en-US" sz="1200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819400" y="4181765"/>
            <a:ext cx="3429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86400" y="3048000"/>
            <a:ext cx="685800" cy="86177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00" b="1" dirty="0" smtClean="0"/>
          </a:p>
          <a:p>
            <a:pPr algn="ctr"/>
            <a:r>
              <a:rPr lang="en-US" sz="1000" b="1" dirty="0" smtClean="0"/>
              <a:t>Field Day Location</a:t>
            </a:r>
          </a:p>
          <a:p>
            <a:pPr algn="ctr"/>
            <a:endParaRPr lang="en-US" sz="1000" b="1" dirty="0" smtClean="0"/>
          </a:p>
          <a:p>
            <a:pPr algn="ctr"/>
            <a:endParaRPr lang="en-US" sz="1000" b="1" dirty="0"/>
          </a:p>
        </p:txBody>
      </p:sp>
      <p:sp>
        <p:nvSpPr>
          <p:cNvPr id="13" name="Freeform 12"/>
          <p:cNvSpPr/>
          <p:nvPr/>
        </p:nvSpPr>
        <p:spPr>
          <a:xfrm>
            <a:off x="5859262" y="2840854"/>
            <a:ext cx="914400" cy="1393795"/>
          </a:xfrm>
          <a:custGeom>
            <a:avLst/>
            <a:gdLst>
              <a:gd name="connsiteX0" fmla="*/ 914400 w 914400"/>
              <a:gd name="connsiteY0" fmla="*/ 1393795 h 1393795"/>
              <a:gd name="connsiteX1" fmla="*/ 692458 w 914400"/>
              <a:gd name="connsiteY1" fmla="*/ 1171853 h 1393795"/>
              <a:gd name="connsiteX2" fmla="*/ 648070 w 914400"/>
              <a:gd name="connsiteY2" fmla="*/ 1029810 h 1393795"/>
              <a:gd name="connsiteX3" fmla="*/ 630315 w 914400"/>
              <a:gd name="connsiteY3" fmla="*/ 692459 h 1393795"/>
              <a:gd name="connsiteX4" fmla="*/ 594804 w 914400"/>
              <a:gd name="connsiteY4" fmla="*/ 301841 h 1393795"/>
              <a:gd name="connsiteX5" fmla="*/ 497150 w 914400"/>
              <a:gd name="connsiteY5" fmla="*/ 168676 h 1393795"/>
              <a:gd name="connsiteX6" fmla="*/ 301841 w 914400"/>
              <a:gd name="connsiteY6" fmla="*/ 0 h 1393795"/>
              <a:gd name="connsiteX7" fmla="*/ 79899 w 914400"/>
              <a:gd name="connsiteY7" fmla="*/ 106532 h 1393795"/>
              <a:gd name="connsiteX8" fmla="*/ 0 w 914400"/>
              <a:gd name="connsiteY8" fmla="*/ 204187 h 1393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1393795">
                <a:moveTo>
                  <a:pt x="914400" y="1393795"/>
                </a:moveTo>
                <a:lnTo>
                  <a:pt x="692458" y="1171853"/>
                </a:lnTo>
                <a:lnTo>
                  <a:pt x="648070" y="1029810"/>
                </a:lnTo>
                <a:lnTo>
                  <a:pt x="630315" y="692459"/>
                </a:lnTo>
                <a:lnTo>
                  <a:pt x="594804" y="301841"/>
                </a:lnTo>
                <a:lnTo>
                  <a:pt x="497150" y="168676"/>
                </a:lnTo>
                <a:lnTo>
                  <a:pt x="301841" y="0"/>
                </a:lnTo>
                <a:lnTo>
                  <a:pt x="79899" y="106532"/>
                </a:lnTo>
                <a:lnTo>
                  <a:pt x="0" y="204187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412202" y="3009530"/>
            <a:ext cx="1109709" cy="35511"/>
          </a:xfrm>
          <a:custGeom>
            <a:avLst/>
            <a:gdLst>
              <a:gd name="connsiteX0" fmla="*/ 0 w 1109709"/>
              <a:gd name="connsiteY0" fmla="*/ 0 h 35511"/>
              <a:gd name="connsiteX1" fmla="*/ 1109709 w 1109709"/>
              <a:gd name="connsiteY1" fmla="*/ 35511 h 35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9709" h="35511">
                <a:moveTo>
                  <a:pt x="0" y="0"/>
                </a:moveTo>
                <a:lnTo>
                  <a:pt x="1109709" y="35511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876800" y="4114800"/>
            <a:ext cx="1143000" cy="2769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Field Entrance</a:t>
            </a:r>
            <a:endParaRPr lang="en-US" sz="1200" b="1" dirty="0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>
          <a:xfrm flipV="1">
            <a:off x="6019800" y="4234649"/>
            <a:ext cx="685800" cy="1865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4495800" y="3048001"/>
            <a:ext cx="381000" cy="10667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8894836">
            <a:off x="4798707" y="5426326"/>
            <a:ext cx="1717089" cy="2769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Highway 61</a:t>
            </a:r>
            <a:endParaRPr lang="en-US" sz="1200" b="1" dirty="0"/>
          </a:p>
        </p:txBody>
      </p:sp>
      <p:sp>
        <p:nvSpPr>
          <p:cNvPr id="27" name="TextBox 26"/>
          <p:cNvSpPr txBox="1"/>
          <p:nvPr/>
        </p:nvSpPr>
        <p:spPr>
          <a:xfrm rot="18139430">
            <a:off x="1393961" y="2338540"/>
            <a:ext cx="1717089" cy="2769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Old Highway 61</a:t>
            </a:r>
            <a:endParaRPr lang="en-US" sz="1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0"/>
            <a:ext cx="9143999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2013 Mississippi State University/Monsanto Company Pigweed Field Day Location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5942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2948</TotalTime>
  <Words>25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MSU Extension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Extension Service</dc:creator>
  <cp:lastModifiedBy>Extension Service</cp:lastModifiedBy>
  <cp:revision>5</cp:revision>
  <dcterms:created xsi:type="dcterms:W3CDTF">2013-06-28T19:32:22Z</dcterms:created>
  <dcterms:modified xsi:type="dcterms:W3CDTF">2013-06-30T20:40:44Z</dcterms:modified>
</cp:coreProperties>
</file>