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0" r:id="rId2"/>
    <p:sldId id="271" r:id="rId3"/>
    <p:sldId id="272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 userDrawn="1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EE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18" y="96"/>
      </p:cViewPr>
      <p:guideLst>
        <p:guide orient="horz" pos="4224"/>
        <p:guide pos="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B4594-A941-4529-96C4-A4F9517C8807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E7A68-391B-4311-BE11-DF4E80D2F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2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F8555-7732-4F8C-87B6-268B8266C2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1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6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6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77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3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4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4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2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7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3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3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9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E5660-3091-4430-B19E-13764D356B1D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F08B7-F6D0-475B-81B3-4CC3B107A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895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8694"/>
            <a:ext cx="10744200" cy="1325563"/>
          </a:xfrm>
        </p:spPr>
        <p:txBody>
          <a:bodyPr/>
          <a:lstStyle/>
          <a:p>
            <a:r>
              <a:rPr lang="en-US" b="1" dirty="0" smtClean="0"/>
              <a:t>Cotton Variety Management – </a:t>
            </a:r>
            <a:r>
              <a:rPr lang="en-US" b="1" dirty="0" err="1" smtClean="0"/>
              <a:t>DeltaPine</a:t>
            </a:r>
            <a:endParaRPr lang="en-US" b="1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208379"/>
              </p:ext>
            </p:extLst>
          </p:nvPr>
        </p:nvGraphicFramePr>
        <p:xfrm>
          <a:off x="76199" y="1571152"/>
          <a:ext cx="11980933" cy="5134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9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77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684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113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111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78188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1516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Variety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Maturity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Irrigation Preference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Soil Texture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PGR MGMT.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Leaf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Hair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Bacterial Blight Resistance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192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DP 1518 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Mixed/Light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Mod/Aggressive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Light hairy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192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DP 1522 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Aggressive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192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DP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1555 B2RF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Full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192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DP 1614 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Mixed/Light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Passive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192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DP 1646 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Aggressive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192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DP 1725 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192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DP 1823 NRB2XF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Aggressive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</a:tr>
              <a:tr h="45192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DP 1835 B3XF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Mixed/Heavy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</a:tr>
              <a:tr h="45192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DP 1845 B3XF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Mixed/Heavy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Mod/Aggressive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Partially Resistant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</a:tr>
              <a:tr h="45192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DP 1851 B3XF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Full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Mixed/Light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Aggressive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Partially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Resistant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09600" y="1381125"/>
            <a:ext cx="10972800" cy="0"/>
          </a:xfrm>
          <a:prstGeom prst="line">
            <a:avLst/>
          </a:prstGeom>
          <a:ln w="381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8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8842"/>
            <a:ext cx="11582400" cy="1325563"/>
          </a:xfrm>
        </p:spPr>
        <p:txBody>
          <a:bodyPr/>
          <a:lstStyle/>
          <a:p>
            <a:r>
              <a:rPr lang="en-US" b="1" dirty="0" smtClean="0"/>
              <a:t>Cotton Variety Management – </a:t>
            </a:r>
            <a:r>
              <a:rPr lang="en-US" b="1" dirty="0" err="1" smtClean="0"/>
              <a:t>Phytogen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847170"/>
              </p:ext>
            </p:extLst>
          </p:nvPr>
        </p:nvGraphicFramePr>
        <p:xfrm>
          <a:off x="76199" y="1566780"/>
          <a:ext cx="11989027" cy="513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8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90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43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345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4557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559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99064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81771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Variety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Maturity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Irrigation Preference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Soil Texture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PGR MGMT.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Leaf Hair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Bacterial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Blight Resistance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012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PHY 312 WRF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Any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Light Hairy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Partially Susceptible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012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PHY 444 WRF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Any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Aggressive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012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PHY 300 W3FE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Either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Moderate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Light Hairy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8012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PHY 330 W3FE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Dryland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Mixed/Lighter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Moderate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Light Hairy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8012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PHY 340 W3FE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Either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Mixed/Lighter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Moderate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Light Hairy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8012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PHY 430 W3FE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Any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Light Hairy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8012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PHY 440 W3FE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Mid-Full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Dryland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Mixed/Lighter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8012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PHY 450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W3FE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Dryland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Moderate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Semi-Smooth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</a:p>
                  </a:txBody>
                  <a:tcPr anchor="ctr"/>
                </a:tc>
              </a:tr>
              <a:tr h="48012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PHY 480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W3FE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Mid-Full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609600" y="1381125"/>
            <a:ext cx="10972800" cy="0"/>
          </a:xfrm>
          <a:prstGeom prst="line">
            <a:avLst/>
          </a:prstGeom>
          <a:ln w="381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60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924"/>
            <a:ext cx="12192000" cy="1325563"/>
          </a:xfrm>
        </p:spPr>
        <p:txBody>
          <a:bodyPr>
            <a:normAutofit/>
          </a:bodyPr>
          <a:lstStyle/>
          <a:p>
            <a:r>
              <a:rPr lang="en-US" sz="4200" b="1" dirty="0" smtClean="0"/>
              <a:t>Cotton Variety Management </a:t>
            </a:r>
            <a:r>
              <a:rPr lang="en-US" sz="4200" b="1" dirty="0" smtClean="0"/>
              <a:t>– </a:t>
            </a:r>
            <a:r>
              <a:rPr lang="en-US" sz="4200" b="1" dirty="0" err="1" smtClean="0"/>
              <a:t>Americot</a:t>
            </a:r>
            <a:endParaRPr lang="en-US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0439459"/>
              </p:ext>
            </p:extLst>
          </p:nvPr>
        </p:nvGraphicFramePr>
        <p:xfrm>
          <a:off x="76199" y="1577472"/>
          <a:ext cx="11983996" cy="3090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1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84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454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519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6491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0566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6946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9079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Variety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Maturity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Irrigation Preference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Soil Texture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PGR MGMT.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Leaf Hair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Bacterial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Blight Resistance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NG 3405 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Passive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</a:tr>
              <a:tr h="39993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NG 3406 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</a:tr>
              <a:tr h="39993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NG 3522 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Passive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</a:tr>
              <a:tr h="39993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NG 4601 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Medium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39993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NG 5007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B2XF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Mid-Full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39993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NG 5711 B3XF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Full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Aggressive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609600" y="1381125"/>
            <a:ext cx="10972800" cy="0"/>
          </a:xfrm>
          <a:prstGeom prst="line">
            <a:avLst/>
          </a:prstGeom>
          <a:ln w="381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71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9855"/>
            <a:ext cx="10744200" cy="1325563"/>
          </a:xfrm>
        </p:spPr>
        <p:txBody>
          <a:bodyPr/>
          <a:lstStyle/>
          <a:p>
            <a:r>
              <a:rPr lang="en-US" b="1" dirty="0" smtClean="0"/>
              <a:t>Cotton Variety Management – Stoneville</a:t>
            </a:r>
            <a:endParaRPr lang="en-US" b="1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6414955"/>
              </p:ext>
            </p:extLst>
          </p:nvPr>
        </p:nvGraphicFramePr>
        <p:xfrm>
          <a:off x="76200" y="1572556"/>
          <a:ext cx="11975756" cy="5246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0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857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592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832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802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4195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3425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0441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Variety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Maturity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Irrigation Preference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Soil Texture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PGR MGMT.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Leaf Hair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Bacterial Blight Resistance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245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4747GLB2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Light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Passive-Moderate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4848GLT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Mixed/Lighter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Hairy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4946GLB2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Mixed/Lighter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Semi-smooth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4949GLT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Mixed/Lighter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Hairy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5020GLT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Medium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Mixed/Lighter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Hairy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5115GLT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Medium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5122GLT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Early-Mid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Mixed/Lighter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5471GLTP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Medium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Irrigated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Mixed/Lighter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5517GLTP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Medium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5818GLT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Mid-Full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6182GLT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Full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Either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Aggressive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Susceptible</a:t>
                      </a:r>
                    </a:p>
                  </a:txBody>
                  <a:tcPr anchor="ctr"/>
                </a:tc>
              </a:tr>
              <a:tr h="37724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ST 6448GLT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Full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Dryland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Aggressive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Smooth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Resistant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09600" y="1381125"/>
            <a:ext cx="10972800" cy="0"/>
          </a:xfrm>
          <a:prstGeom prst="line">
            <a:avLst/>
          </a:prstGeom>
          <a:ln w="381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81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2994</TotalTime>
  <Words>407</Words>
  <Application>Microsoft Office PowerPoint</Application>
  <PresentationFormat>Widescreen</PresentationFormat>
  <Paragraphs>292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Cotton Variety Management – DeltaPine</vt:lpstr>
      <vt:lpstr>Cotton Variety Management – Phytogen</vt:lpstr>
      <vt:lpstr>Cotton Variety Management – Americot</vt:lpstr>
      <vt:lpstr>Cotton Variety Management – Stoneville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Cotton for High Yields and Maximizing Economic Returns</dc:title>
  <dc:creator>Dodds, Darrin</dc:creator>
  <cp:lastModifiedBy>Dodds, Darrin</cp:lastModifiedBy>
  <cp:revision>32</cp:revision>
  <dcterms:created xsi:type="dcterms:W3CDTF">2017-02-06T14:25:41Z</dcterms:created>
  <dcterms:modified xsi:type="dcterms:W3CDTF">2018-06-16T16:40:00Z</dcterms:modified>
</cp:coreProperties>
</file>